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1"/>
  </p:handoutMasterIdLst>
  <p:sldIdLst>
    <p:sldId id="270" r:id="rId2"/>
    <p:sldId id="261" r:id="rId3"/>
    <p:sldId id="265" r:id="rId4"/>
    <p:sldId id="262" r:id="rId5"/>
    <p:sldId id="269" r:id="rId6"/>
    <p:sldId id="263" r:id="rId7"/>
    <p:sldId id="264" r:id="rId8"/>
    <p:sldId id="258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D917BFD-20E6-43C2-BF13-C3771E3BD6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314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9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8069D-850A-4733-9FD3-5EC5169AEA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819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FA8AE-9762-43B3-81F6-11DA8FE391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416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4B6ED-8D9C-4984-B008-D99C29CEAE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85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9EA43-D6EE-46D9-AEB9-D1A43E3594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72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F070F-A71F-422E-9780-797133A121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5107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1A5E9-5AA6-420A-8C31-F501717B05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27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12336-1AE9-45A4-B9D4-19FE952F78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271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160D-FCB0-4750-9172-114A0A7B18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100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FD8AF-0B68-45BB-B4CE-41C7674EA4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80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B9B3D-B9DE-434C-8951-F798D778C8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55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6AF73-AA60-4D56-9AFF-46A4DB8796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56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19 w 87"/>
                    <a:gd name="T1" fmla="*/ 5 h 40"/>
                    <a:gd name="T2" fmla="*/ 18 w 87"/>
                    <a:gd name="T3" fmla="*/ 3 h 40"/>
                    <a:gd name="T4" fmla="*/ 15 w 87"/>
                    <a:gd name="T5" fmla="*/ 2 h 40"/>
                    <a:gd name="T6" fmla="*/ 13 w 87"/>
                    <a:gd name="T7" fmla="*/ 1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2 h 40"/>
                    <a:gd name="T22" fmla="*/ 5 w 87"/>
                    <a:gd name="T23" fmla="*/ 3 h 40"/>
                    <a:gd name="T24" fmla="*/ 8 w 87"/>
                    <a:gd name="T25" fmla="*/ 3 h 40"/>
                    <a:gd name="T26" fmla="*/ 10 w 87"/>
                    <a:gd name="T27" fmla="*/ 5 h 40"/>
                    <a:gd name="T28" fmla="*/ 12 w 87"/>
                    <a:gd name="T29" fmla="*/ 5 h 40"/>
                    <a:gd name="T30" fmla="*/ 14 w 87"/>
                    <a:gd name="T31" fmla="*/ 7 h 40"/>
                    <a:gd name="T32" fmla="*/ 17 w 87"/>
                    <a:gd name="T33" fmla="*/ 8 h 40"/>
                    <a:gd name="T34" fmla="*/ 19 w 87"/>
                    <a:gd name="T35" fmla="*/ 5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6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6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93348A5-DBBD-4C73-94A1-7490C1A5A0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42913" y="57150"/>
            <a:ext cx="8701087" cy="13144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3200" kern="0" smtClean="0">
                <a:solidFill>
                  <a:schemeClr val="hlink"/>
                </a:solidFill>
              </a:rPr>
              <a:t>Me llamo ______ Clase 801</a:t>
            </a:r>
            <a:br>
              <a:rPr lang="en-US" altLang="en-US" sz="3200" kern="0" smtClean="0">
                <a:solidFill>
                  <a:schemeClr val="hlink"/>
                </a:solidFill>
              </a:rPr>
            </a:br>
            <a:r>
              <a:rPr lang="en-US" altLang="en-US" sz="3200" kern="0" smtClean="0">
                <a:solidFill>
                  <a:schemeClr val="hlink"/>
                </a:solidFill>
              </a:rPr>
              <a:t>la fecha es el 29 de marzo del 2018</a:t>
            </a:r>
            <a:endParaRPr lang="en-US" altLang="en-US" sz="3200" kern="0" dirty="0" smtClean="0">
              <a:solidFill>
                <a:schemeClr val="hlink"/>
              </a:solidFill>
            </a:endParaRPr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457200" y="1182688"/>
            <a:ext cx="8229600" cy="44561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b="1" kern="0" smtClean="0">
                <a:solidFill>
                  <a:srgbClr val="FF0066"/>
                </a:solidFill>
              </a:rPr>
              <a:t>Propósito # 66:</a:t>
            </a:r>
            <a:r>
              <a:rPr lang="es-ES_tradnl" altLang="en-US" sz="2800" kern="0" smtClean="0">
                <a:solidFill>
                  <a:srgbClr val="FF0066"/>
                </a:solidFill>
              </a:rPr>
              <a:t>¿</a:t>
            </a:r>
            <a:r>
              <a:rPr lang="es-ES_tradnl" altLang="en-US" sz="2800" kern="0" smtClean="0"/>
              <a:t>Fuiste a un concierto?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400" i="1" kern="0" smtClean="0">
                <a:solidFill>
                  <a:srgbClr val="800080"/>
                </a:solidFill>
              </a:rPr>
              <a:t>L.O.- to learn movies and museum vocabulary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b="1" kern="0" smtClean="0">
                <a:solidFill>
                  <a:srgbClr val="FF0066"/>
                </a:solidFill>
              </a:rPr>
              <a:t>Actividad Inicial: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altLang="en-US" sz="2800" kern="0" smtClean="0"/>
              <a:t>Copia y completa con el pretérito: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Yo _______ a una fiesta. (ir)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Mis amigos _______ también (ir)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Durante la fiesta nosotros ________ música. (escuchar)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Yo ________ unos picadillos.(tomar)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¿_________ tú un refresco?(tomar)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altLang="en-US" sz="2800" kern="0" smtClean="0"/>
              <a:t>Escucha </a:t>
            </a:r>
            <a:r>
              <a:rPr lang="es-ES_tradnl" altLang="en-US" sz="2800" u="sng" kern="0" smtClean="0"/>
              <a:t>Ejercicio 1</a:t>
            </a:r>
            <a:r>
              <a:rPr lang="es-ES_tradnl" altLang="en-US" sz="2800" kern="0" smtClean="0"/>
              <a:t> p. 268 (1-6)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474327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1" t="7722" r="15013" b="19366"/>
          <a:stretch>
            <a:fillRect/>
          </a:stretch>
        </p:blipFill>
        <p:spPr bwMode="auto">
          <a:xfrm>
            <a:off x="0" y="0"/>
            <a:ext cx="9144000" cy="613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4191000" y="1905000"/>
            <a:ext cx="1371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295400" y="1066800"/>
            <a:ext cx="3581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The movie theater                                            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76200" y="2209800"/>
            <a:ext cx="2057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Box office                                             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562600" y="1600200"/>
            <a:ext cx="304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The movie                                             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934200" y="3505200"/>
            <a:ext cx="381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705600" y="2800350"/>
            <a:ext cx="1143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0000FF"/>
                </a:solidFill>
              </a:rPr>
              <a:t>went                                            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6934200" y="4191000"/>
            <a:ext cx="914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781800" y="350520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bought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2500" b="10599"/>
          <a:stretch>
            <a:fillRect/>
          </a:stretch>
        </p:blipFill>
        <p:spPr bwMode="auto">
          <a:xfrm>
            <a:off x="0" y="0"/>
            <a:ext cx="9144000" cy="643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905000" y="1066800"/>
            <a:ext cx="304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The museum                                           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867400" y="1752600"/>
            <a:ext cx="304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The painting                                         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659563" y="3810000"/>
            <a:ext cx="2438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The bronze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statue                                  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257800" y="4922838"/>
            <a:ext cx="3886200" cy="822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80008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80008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286000" y="5943600"/>
            <a:ext cx="12954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86000" y="478155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visited                                            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0" y="5380038"/>
            <a:ext cx="1066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990600" y="599122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saw                                            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286000" y="594360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800080"/>
                </a:solidFill>
              </a:rPr>
              <a:t>Exposition                                           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990600" y="6019800"/>
            <a:ext cx="762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6599" r="12500" b="11581"/>
          <a:stretch>
            <a:fillRect/>
          </a:stretch>
        </p:blipFill>
        <p:spPr bwMode="auto">
          <a:xfrm>
            <a:off x="0" y="122238"/>
            <a:ext cx="9144000" cy="623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5715000" y="2514600"/>
            <a:ext cx="1066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791200" y="1828800"/>
            <a:ext cx="167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B050"/>
                </a:solidFill>
              </a:rPr>
              <a:t>Always                                            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019800" y="4800600"/>
            <a:ext cx="6096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553200" y="4506913"/>
            <a:ext cx="1676400" cy="6461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6">
                    <a:lumMod val="75000"/>
                  </a:schemeClr>
                </a:solidFill>
              </a:rPr>
              <a:t> anything/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6">
                    <a:lumMod val="75000"/>
                  </a:schemeClr>
                </a:solidFill>
              </a:rPr>
              <a:t>nothing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324600" y="5410200"/>
            <a:ext cx="6858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188075" y="5410200"/>
            <a:ext cx="974725" cy="3698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6">
                    <a:lumMod val="75000"/>
                  </a:schemeClr>
                </a:solidFill>
              </a:rPr>
              <a:t>never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Tx/>
              <a:buNone/>
            </a:pPr>
            <a:r>
              <a:rPr lang="es-MX" altLang="en-US" sz="3600" b="1" smtClean="0">
                <a:solidFill>
                  <a:srgbClr val="FF0066"/>
                </a:solidFill>
              </a:rPr>
              <a:t>Museos de América Latina</a:t>
            </a:r>
          </a:p>
        </p:txBody>
      </p:sp>
      <p:pic>
        <p:nvPicPr>
          <p:cNvPr id="7171" name="Picture 4" descr="Museo Nacional de Bellas Artes - Santiago Chi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2819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Museo de Arte Latinoamericano MALBA - Buenos Ai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00200"/>
            <a:ext cx="254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Muse de arte contemporaneo - Caracas Venezuel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00400"/>
            <a:ext cx="2743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 descr="Museo Larco Herrera - Lima Per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76800"/>
            <a:ext cx="2819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8" descr="Museo del Placio de Bellas Artes - Mexico DF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935538"/>
            <a:ext cx="2590800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Box 9"/>
          <p:cNvSpPr txBox="1">
            <a:spLocks noChangeArrowheads="1"/>
          </p:cNvSpPr>
          <p:nvPr/>
        </p:nvSpPr>
        <p:spPr bwMode="auto">
          <a:xfrm>
            <a:off x="0" y="914400"/>
            <a:ext cx="35814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1800" b="1">
                <a:solidFill>
                  <a:srgbClr val="800080"/>
                </a:solidFill>
              </a:rPr>
              <a:t>Museo Nacional de Bellas Artes – Santiago, Chile</a:t>
            </a:r>
          </a:p>
        </p:txBody>
      </p:sp>
      <p:sp>
        <p:nvSpPr>
          <p:cNvPr id="7177" name="TextBox 10"/>
          <p:cNvSpPr txBox="1">
            <a:spLocks noChangeArrowheads="1"/>
          </p:cNvSpPr>
          <p:nvPr/>
        </p:nvSpPr>
        <p:spPr bwMode="auto">
          <a:xfrm>
            <a:off x="3048000" y="2209800"/>
            <a:ext cx="3200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1800" b="1">
                <a:solidFill>
                  <a:srgbClr val="800080"/>
                </a:solidFill>
              </a:rPr>
              <a:t>Museo de Arte Contemporáneo – Caracas, Venezuela</a:t>
            </a:r>
          </a:p>
        </p:txBody>
      </p:sp>
      <p:sp>
        <p:nvSpPr>
          <p:cNvPr id="7178" name="TextBox 11"/>
          <p:cNvSpPr txBox="1">
            <a:spLocks noChangeArrowheads="1"/>
          </p:cNvSpPr>
          <p:nvPr/>
        </p:nvSpPr>
        <p:spPr bwMode="auto">
          <a:xfrm>
            <a:off x="5791200" y="685800"/>
            <a:ext cx="3505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1800" b="1">
                <a:solidFill>
                  <a:srgbClr val="800080"/>
                </a:solidFill>
              </a:rPr>
              <a:t>Museo de Arte Latinoamericano – Buenos Aires, Argentina</a:t>
            </a:r>
          </a:p>
        </p:txBody>
      </p:sp>
      <p:sp>
        <p:nvSpPr>
          <p:cNvPr id="7179" name="TextBox 12"/>
          <p:cNvSpPr txBox="1">
            <a:spLocks noChangeArrowheads="1"/>
          </p:cNvSpPr>
          <p:nvPr/>
        </p:nvSpPr>
        <p:spPr bwMode="auto">
          <a:xfrm>
            <a:off x="0" y="4267200"/>
            <a:ext cx="3276600" cy="64611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MX" b="1" dirty="0">
                <a:solidFill>
                  <a:srgbClr val="800080"/>
                </a:solidFill>
              </a:rPr>
              <a:t>Museo </a:t>
            </a:r>
            <a:r>
              <a:rPr lang="es-MX" b="1" dirty="0" err="1">
                <a:solidFill>
                  <a:srgbClr val="800080"/>
                </a:solidFill>
              </a:rPr>
              <a:t>Larco</a:t>
            </a:r>
            <a:r>
              <a:rPr lang="es-MX" b="1" dirty="0">
                <a:solidFill>
                  <a:srgbClr val="800080"/>
                </a:solidFill>
              </a:rPr>
              <a:t> Herrera – Lima, Perú</a:t>
            </a:r>
          </a:p>
        </p:txBody>
      </p:sp>
      <p:sp>
        <p:nvSpPr>
          <p:cNvPr id="7180" name="TextBox 14"/>
          <p:cNvSpPr txBox="1">
            <a:spLocks noChangeArrowheads="1"/>
          </p:cNvSpPr>
          <p:nvPr/>
        </p:nvSpPr>
        <p:spPr bwMode="auto">
          <a:xfrm>
            <a:off x="6172200" y="4038600"/>
            <a:ext cx="2971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1800" b="1">
                <a:solidFill>
                  <a:srgbClr val="800080"/>
                </a:solidFill>
              </a:rPr>
              <a:t>Museo Nacional de Bellas Artes – México, DF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6" t="5000" r="14375" b="6741"/>
          <a:stretch>
            <a:fillRect/>
          </a:stretch>
        </p:blipFill>
        <p:spPr bwMode="auto">
          <a:xfrm>
            <a:off x="7938" y="0"/>
            <a:ext cx="9136062" cy="672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5105400" y="2743200"/>
            <a:ext cx="10668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105400" y="2141538"/>
            <a:ext cx="1676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800080"/>
                </a:solidFill>
              </a:rPr>
              <a:t>painter                                         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800600" y="3200400"/>
            <a:ext cx="533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419600" y="3244850"/>
            <a:ext cx="167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B050"/>
                </a:solidFill>
              </a:rPr>
              <a:t>something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2500" b="113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791200" y="31242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67400" y="2525713"/>
            <a:ext cx="1676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B050"/>
                </a:solidFill>
              </a:rPr>
              <a:t>Someone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0" y="5348288"/>
            <a:ext cx="6858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096000" y="5334000"/>
            <a:ext cx="1676400" cy="646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6">
                    <a:lumMod val="75000"/>
                  </a:schemeClr>
                </a:solidFill>
              </a:rPr>
              <a:t> anyone/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6">
                    <a:lumMod val="75000"/>
                  </a:schemeClr>
                </a:solidFill>
              </a:rPr>
              <a:t>No one</a:t>
            </a:r>
          </a:p>
        </p:txBody>
      </p:sp>
      <p:sp>
        <p:nvSpPr>
          <p:cNvPr id="11274" name="Text Box 6"/>
          <p:cNvSpPr txBox="1">
            <a:spLocks noChangeArrowheads="1"/>
          </p:cNvSpPr>
          <p:nvPr/>
        </p:nvSpPr>
        <p:spPr bwMode="auto">
          <a:xfrm>
            <a:off x="5257800" y="304800"/>
            <a:ext cx="3886200" cy="1200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80008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80008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8243888" cy="8842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err="1" smtClean="0">
                <a:solidFill>
                  <a:srgbClr val="FF0066"/>
                </a:solidFill>
              </a:rPr>
              <a:t>Ejercicios</a:t>
            </a:r>
            <a:endParaRPr lang="en-US" altLang="en-US" dirty="0" smtClean="0">
              <a:solidFill>
                <a:srgbClr val="FF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dirty="0" smtClean="0"/>
              <a:t>TEXTO: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2</a:t>
            </a:r>
            <a:r>
              <a:rPr lang="en-US" altLang="en-US" dirty="0" smtClean="0"/>
              <a:t> p. 272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p. </a:t>
            </a:r>
            <a:r>
              <a:rPr lang="en-US" altLang="en-US" dirty="0" smtClean="0"/>
              <a:t>272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WORK on MINI-PROYECTO: </a:t>
            </a:r>
            <a:r>
              <a:rPr lang="en-US" altLang="en-US" dirty="0" err="1" smtClean="0"/>
              <a:t>Mis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vacaciones</a:t>
            </a:r>
            <a:r>
              <a:rPr lang="en-US" altLang="en-US" dirty="0" smtClean="0"/>
              <a:t> de Primavera DUE on MONDAY, APRIL 9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ONLY!!!</a:t>
            </a:r>
            <a:endParaRPr lang="en-US" alt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09600" y="3001962"/>
            <a:ext cx="8243888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kern="0" dirty="0" err="1" smtClean="0">
                <a:solidFill>
                  <a:srgbClr val="FF0066"/>
                </a:solidFill>
              </a:rPr>
              <a:t>Tarea</a:t>
            </a:r>
            <a:r>
              <a:rPr lang="en-US" altLang="en-US" kern="0" dirty="0" smtClean="0">
                <a:solidFill>
                  <a:srgbClr val="FF0066"/>
                </a:solidFill>
              </a:rPr>
              <a:t> # 66</a:t>
            </a:r>
            <a:endParaRPr lang="en-US" altLang="en-US" kern="0" dirty="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133350"/>
            <a:ext cx="8243887" cy="13144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0066"/>
                </a:solidFill>
              </a:rPr>
              <a:t>Teacher Oral Parts, </a:t>
            </a:r>
            <a:r>
              <a:rPr lang="en-US" dirty="0" err="1" smtClean="0">
                <a:solidFill>
                  <a:srgbClr val="FF0066"/>
                </a:solidFill>
              </a:rPr>
              <a:t>Ej</a:t>
            </a:r>
            <a:r>
              <a:rPr lang="en-US" dirty="0" smtClean="0">
                <a:solidFill>
                  <a:srgbClr val="FF0066"/>
                </a:solidFill>
              </a:rPr>
              <a:t>. 1 </a:t>
            </a:r>
            <a:br>
              <a:rPr lang="en-US" dirty="0" smtClean="0">
                <a:solidFill>
                  <a:srgbClr val="FF0066"/>
                </a:solidFill>
              </a:rPr>
            </a:br>
            <a:r>
              <a:rPr lang="en-US" dirty="0" smtClean="0">
                <a:solidFill>
                  <a:srgbClr val="FF0066"/>
                </a:solidFill>
              </a:rPr>
              <a:t>p. 268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95400" y="1868488"/>
            <a:ext cx="7924800" cy="4456112"/>
          </a:xfrm>
        </p:spPr>
        <p:txBody>
          <a:bodyPr/>
          <a:lstStyle/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Teresa salió con Fernando</a:t>
            </a:r>
          </a:p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Los músicos tocaron.</a:t>
            </a:r>
          </a:p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Volvieron a casa a pie.</a:t>
            </a:r>
          </a:p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Los cantantes cantaron.</a:t>
            </a:r>
          </a:p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Todos aplaudieron.</a:t>
            </a:r>
          </a:p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Los jóvenes salieron del concierto.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loons">
  <a:themeElements>
    <a:clrScheme name="Balloons 9">
      <a:dk1>
        <a:srgbClr val="000000"/>
      </a:dk1>
      <a:lt1>
        <a:srgbClr val="FFFFFF"/>
      </a:lt1>
      <a:dk2>
        <a:srgbClr val="000000"/>
      </a:dk2>
      <a:lt2>
        <a:srgbClr val="FFCC99"/>
      </a:lt2>
      <a:accent1>
        <a:srgbClr val="FF9900"/>
      </a:accent1>
      <a:accent2>
        <a:srgbClr val="FF99CC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B9"/>
      </a:accent6>
      <a:hlink>
        <a:srgbClr val="FF9999"/>
      </a:hlink>
      <a:folHlink>
        <a:srgbClr val="FFFF99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4830</TotalTime>
  <Words>232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Balloons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Ejercicios</vt:lpstr>
      <vt:lpstr>Teacher Oral Parts, Ej. 1  p. 268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Clase 8im la fecha es el1 5 de noviembre del 2012</dc:title>
  <dc:creator>Helen Zumaeta</dc:creator>
  <cp:lastModifiedBy>Helen Zumaeta</cp:lastModifiedBy>
  <cp:revision>26</cp:revision>
  <cp:lastPrinted>2016-04-04T13:24:46Z</cp:lastPrinted>
  <dcterms:created xsi:type="dcterms:W3CDTF">2012-11-16T14:22:14Z</dcterms:created>
  <dcterms:modified xsi:type="dcterms:W3CDTF">2018-03-29T19:19:40Z</dcterms:modified>
</cp:coreProperties>
</file>